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31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5" r:id="rId13"/>
    <p:sldId id="266" r:id="rId14"/>
    <p:sldId id="313" r:id="rId15"/>
    <p:sldId id="267" r:id="rId16"/>
    <p:sldId id="322" r:id="rId17"/>
    <p:sldId id="269" r:id="rId18"/>
    <p:sldId id="270" r:id="rId19"/>
    <p:sldId id="326" r:id="rId20"/>
    <p:sldId id="271" r:id="rId21"/>
    <p:sldId id="324" r:id="rId22"/>
    <p:sldId id="325" r:id="rId23"/>
    <p:sldId id="328" r:id="rId24"/>
    <p:sldId id="318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1" r:id="rId34"/>
    <p:sldId id="282" r:id="rId35"/>
    <p:sldId id="283" r:id="rId36"/>
    <p:sldId id="320" r:id="rId37"/>
    <p:sldId id="284" r:id="rId38"/>
    <p:sldId id="285" r:id="rId39"/>
    <p:sldId id="286" r:id="rId40"/>
    <p:sldId id="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las Henderson" initials="DH" lastIdx="1" clrIdx="0">
    <p:extLst>
      <p:ext uri="{19B8F6BF-5375-455C-9EA6-DF929625EA0E}">
        <p15:presenceInfo xmlns:p15="http://schemas.microsoft.com/office/powerpoint/2012/main" userId="1b5265fb1a9f20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1:44:47.030" idx="1">
    <p:pos x="6675" y="319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8D19-81C1-4EFE-AB8D-9FCCDE0BE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44844-DE99-491B-9EEB-9C31558CB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92299-21EE-4876-A6B5-748E1AC0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AB36-0718-4A5E-BF79-652B5B3D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8663F-CA0F-4324-843C-4543B55C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96B7-E252-494C-B739-046A7397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579D97-0AE0-481B-861C-BC425BBB8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DE397-7F19-4BD6-B6AD-E9F3173F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55EA5-CC77-41AA-9804-98965A58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5EB96-4B09-4D8A-901A-3FD9FFF7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5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82B33-5083-4E58-8D9C-F137BB928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9421F-8D09-44F3-922E-4CA48D0D8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7A520-F5D8-4ECF-8427-3BD14BC7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53EBA-A5AB-4354-B9C8-0ADDD7D2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C7A41-9B18-4496-85BF-CF2E5362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99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D900-2168-4FD1-BEAB-F4ABCCBD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8B96-1B65-4F4B-A7F5-CA7DAFBB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DB9CA-7A75-401E-8322-51E408C8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546C-DB01-4C73-87F4-AD31B7FF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A5E14-7458-44FA-AFEB-24C14BD5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4C965-B072-4AF7-9B2E-F14490CF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EBA69-00F7-4A7C-91DA-884BADED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A3966-D78A-4A81-B876-6D393CC8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C9D9-D431-4539-928C-C9CD6FDC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7C36C-00F3-49A3-9F0D-B251CBC6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021C9-3ACF-4191-9202-5740E5A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AC024-D301-45A8-BAC4-89612422E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FBFCA-AC03-426D-94A7-1E0AAD3A8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4FF26-FFB7-4B60-9378-DBD6B749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E1654-77E4-4826-880A-5CD441B1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DE77C-CC4A-41C8-BDDC-5F324D44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4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1C87-3972-4404-BE68-79F86AE8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1C23-AFC2-4C7E-B571-0B636C290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36555-5B34-42AA-99A1-78C586DC7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91D67-75A1-43C9-ACFA-59854FED6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995DA-9CF6-427C-91D5-EBEF96D2F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E0ACBE-345D-48F3-839F-849B368B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12EF5-028E-43C7-BBEE-AB6D75E9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60316-A73F-47C4-B291-B1236F4F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A839-7D7F-430A-93B2-06536BBC9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58B0C-2AEA-4328-82F1-F3B61FB2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AF98E-EFAE-4634-A464-17391576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63BC2-A626-42F4-A9BD-FCF26F6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B5236-CCDC-4403-A856-AC3CC7B5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0ADC6-B588-45B2-8B7C-62430747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C966E-56C9-4916-940B-8213EB9D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0F3A-E3AB-47B7-9E27-A16D7C25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25CC3-C1F5-477D-8E32-C0ECAF86D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88880-ECEF-4ABC-9430-D447A0DC0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894B0-4B17-42DA-BEAF-B166764A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C0EBB-1BF6-4CF6-A8EB-8FB04EDF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2E779-C69A-4F98-B9D4-94D714FA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6391-EB53-48ED-8B91-8D62A3DD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E68DB-550B-4839-A159-085ADC2D8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D20D7-348C-400D-A6C3-42052E9AF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D39A-40C1-42D5-90EA-6554FB4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609E4-4D39-42D9-8205-2ABADAAB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ECA1D-753E-4C85-ABDC-03AAEEA1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B59AB-4345-4F80-A63C-F49F17D6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FB3FB-DB5E-4612-8AC1-AE8E62B94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411D9-2C50-45CE-BCD5-9C7A304BD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5CB73-8D23-4ADB-B109-4F9A606A3473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7F3BD-27D6-4546-A350-F89DC5256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570D-C0F3-4249-A5EF-658DD3797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3FA37-80C6-4F86-83AD-A9022E534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Sunday June 30</a:t>
            </a:r>
            <a:r>
              <a:rPr lang="en-GB" sz="5400" baseline="30000" dirty="0">
                <a:latin typeface="Bernard MT Condensed" panose="02050806060905020404" pitchFamily="18" charset="0"/>
              </a:rPr>
              <a:t>th</a:t>
            </a:r>
            <a:r>
              <a:rPr lang="en-GB" sz="5400" dirty="0">
                <a:latin typeface="Bernard MT Condensed" panose="02050806060905020404" pitchFamily="18" charset="0"/>
              </a:rPr>
              <a:t> 2019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 cricket ground</a:t>
            </a:r>
          </a:p>
        </p:txBody>
      </p:sp>
      <p:pic>
        <p:nvPicPr>
          <p:cNvPr id="2" name="1-03 The Well-Tempered Clavier, Book">
            <a:hlinkClick r:id="" action="ppaction://media"/>
            <a:extLst>
              <a:ext uri="{FF2B5EF4-FFF2-40B4-BE49-F238E27FC236}">
                <a16:creationId xmlns:a16="http://schemas.microsoft.com/office/drawing/2014/main" id="{82005709-F816-4ACF-9114-144E68999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B75D-906E-4D0D-ABBC-C842B3F3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ith a football ball on a field&#10;&#10;Description automatically generated">
            <a:extLst>
              <a:ext uri="{FF2B5EF4-FFF2-40B4-BE49-F238E27FC236}">
                <a16:creationId xmlns:a16="http://schemas.microsoft.com/office/drawing/2014/main" id="{8762664E-91EF-4773-97B0-A31359A4E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" y="0"/>
            <a:ext cx="10659230" cy="726618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ADAFFE-D320-4431-8716-879E9AEC8B84}"/>
              </a:ext>
            </a:extLst>
          </p:cNvPr>
          <p:cNvSpPr/>
          <p:nvPr/>
        </p:nvSpPr>
        <p:spPr>
          <a:xfrm>
            <a:off x="6762044" y="39869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Ben Davidson drives past Kasey Aldridge</a:t>
            </a:r>
          </a:p>
        </p:txBody>
      </p:sp>
    </p:spTree>
    <p:extLst>
      <p:ext uri="{BB962C8B-B14F-4D97-AF65-F5344CB8AC3E}">
        <p14:creationId xmlns:p14="http://schemas.microsoft.com/office/powerpoint/2010/main" val="31863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902E-095F-4EB2-990B-B7291DDB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playing a game of baseball&#10;&#10;Description automatically generated">
            <a:extLst>
              <a:ext uri="{FF2B5EF4-FFF2-40B4-BE49-F238E27FC236}">
                <a16:creationId xmlns:a16="http://schemas.microsoft.com/office/drawing/2014/main" id="{B14CE968-9343-46C6-BD0E-285CA691B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0" y="0"/>
            <a:ext cx="10324569" cy="68842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D4A831-816E-482C-B6BE-43FC9D866E57}"/>
              </a:ext>
            </a:extLst>
          </p:cNvPr>
          <p:cNvSpPr/>
          <p:nvPr/>
        </p:nvSpPr>
        <p:spPr>
          <a:xfrm>
            <a:off x="861390" y="6488668"/>
            <a:ext cx="701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Julius </a:t>
            </a:r>
            <a:r>
              <a:rPr lang="en-GB" dirty="0" err="1"/>
              <a:t>Sumerauer</a:t>
            </a:r>
            <a:r>
              <a:rPr lang="en-GB" dirty="0"/>
              <a:t> (Millfield) fails to catch George Hill off his own bowling</a:t>
            </a:r>
          </a:p>
        </p:txBody>
      </p:sp>
    </p:spTree>
    <p:extLst>
      <p:ext uri="{BB962C8B-B14F-4D97-AF65-F5344CB8AC3E}">
        <p14:creationId xmlns:p14="http://schemas.microsoft.com/office/powerpoint/2010/main" val="8798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second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v Merchant Taylors’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in green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Merchant Taylors’ in black</a:t>
            </a:r>
          </a:p>
        </p:txBody>
      </p:sp>
    </p:spTree>
    <p:extLst>
      <p:ext uri="{BB962C8B-B14F-4D97-AF65-F5344CB8AC3E}">
        <p14:creationId xmlns:p14="http://schemas.microsoft.com/office/powerpoint/2010/main" val="6847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8370-DFF8-4CB4-A3EF-E1987B85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picture containing tree, outdoor, grass, sport&#10;&#10;Description automatically generated">
            <a:extLst>
              <a:ext uri="{FF2B5EF4-FFF2-40B4-BE49-F238E27FC236}">
                <a16:creationId xmlns:a16="http://schemas.microsoft.com/office/drawing/2014/main" id="{9F5E3F4A-14B5-4DC0-819C-6063A078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38" y="0"/>
            <a:ext cx="6228035" cy="796509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AF9FA6-34F0-45B3-9865-7070A97E6293}"/>
              </a:ext>
            </a:extLst>
          </p:cNvPr>
          <p:cNvSpPr/>
          <p:nvPr/>
        </p:nvSpPr>
        <p:spPr>
          <a:xfrm>
            <a:off x="2943828" y="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Malvern v Merchant Taylors'.  Robbie Hardwick who made 43.</a:t>
            </a:r>
          </a:p>
        </p:txBody>
      </p:sp>
    </p:spTree>
    <p:extLst>
      <p:ext uri="{BB962C8B-B14F-4D97-AF65-F5344CB8AC3E}">
        <p14:creationId xmlns:p14="http://schemas.microsoft.com/office/powerpoint/2010/main" val="7208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&#10;&#10;">
            <a:extLst>
              <a:ext uri="{FF2B5EF4-FFF2-40B4-BE49-F238E27FC236}">
                <a16:creationId xmlns:a16="http://schemas.microsoft.com/office/drawing/2014/main" id="{B8813F7C-36F6-46D0-B18B-17A323EA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6" y="0"/>
            <a:ext cx="1028525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592CBA-DBDC-48B6-9268-765FC7E30DC5}"/>
              </a:ext>
            </a:extLst>
          </p:cNvPr>
          <p:cNvSpPr/>
          <p:nvPr/>
        </p:nvSpPr>
        <p:spPr>
          <a:xfrm>
            <a:off x="3217333" y="2632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Robbie Hardwick batting</a:t>
            </a:r>
          </a:p>
        </p:txBody>
      </p:sp>
    </p:spTree>
    <p:extLst>
      <p:ext uri="{BB962C8B-B14F-4D97-AF65-F5344CB8AC3E}">
        <p14:creationId xmlns:p14="http://schemas.microsoft.com/office/powerpoint/2010/main" val="17675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4B23-9F2F-45D6-9387-CC376DE9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sitting in a field&#10;&#10;Description automatically generated">
            <a:extLst>
              <a:ext uri="{FF2B5EF4-FFF2-40B4-BE49-F238E27FC236}">
                <a16:creationId xmlns:a16="http://schemas.microsoft.com/office/drawing/2014/main" id="{91C8A855-D7FF-4471-8251-492C53825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3" y="3897"/>
            <a:ext cx="10279414" cy="685410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8F4340-AC05-45EE-AE8A-19159C55D533}"/>
              </a:ext>
            </a:extLst>
          </p:cNvPr>
          <p:cNvSpPr/>
          <p:nvPr/>
        </p:nvSpPr>
        <p:spPr>
          <a:xfrm>
            <a:off x="835378" y="3604736"/>
            <a:ext cx="1026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 swarm of bees interrupts play</a:t>
            </a:r>
          </a:p>
        </p:txBody>
      </p:sp>
    </p:spTree>
    <p:extLst>
      <p:ext uri="{BB962C8B-B14F-4D97-AF65-F5344CB8AC3E}">
        <p14:creationId xmlns:p14="http://schemas.microsoft.com/office/powerpoint/2010/main" val="15437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1F94F-0F3F-4A36-9A6E-2B328698D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74" y="0"/>
            <a:ext cx="510976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CF81FE-B9D4-4EC3-A643-44F60D5D9ACE}"/>
              </a:ext>
            </a:extLst>
          </p:cNvPr>
          <p:cNvSpPr/>
          <p:nvPr/>
        </p:nvSpPr>
        <p:spPr>
          <a:xfrm>
            <a:off x="3551583" y="6211669"/>
            <a:ext cx="5155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Rohan Day hits a six, but he was run out next ball; Robbie Hardwick is the wicket-keeper.</a:t>
            </a:r>
          </a:p>
        </p:txBody>
      </p:sp>
    </p:spTree>
    <p:extLst>
      <p:ext uri="{BB962C8B-B14F-4D97-AF65-F5344CB8AC3E}">
        <p14:creationId xmlns:p14="http://schemas.microsoft.com/office/powerpoint/2010/main" val="16203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C7FE-1DB4-44BE-93BC-75B1EAA8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ith a football ball on a field&#10;&#10;Description automatically generated">
            <a:extLst>
              <a:ext uri="{FF2B5EF4-FFF2-40B4-BE49-F238E27FC236}">
                <a16:creationId xmlns:a16="http://schemas.microsoft.com/office/drawing/2014/main" id="{D4264DAC-B4AA-4BE1-A963-44545B89C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2" y="0"/>
            <a:ext cx="10125836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20B367-C29C-4DD6-A78F-C3DC82CBF28B}"/>
              </a:ext>
            </a:extLst>
          </p:cNvPr>
          <p:cNvSpPr/>
          <p:nvPr/>
        </p:nvSpPr>
        <p:spPr>
          <a:xfrm>
            <a:off x="5147734" y="7825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Rohan Day is run out for 19</a:t>
            </a:r>
          </a:p>
        </p:txBody>
      </p:sp>
    </p:spTree>
    <p:extLst>
      <p:ext uri="{BB962C8B-B14F-4D97-AF65-F5344CB8AC3E}">
        <p14:creationId xmlns:p14="http://schemas.microsoft.com/office/powerpoint/2010/main" val="22510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2244-CCA2-4E07-8D37-FCF2D1ED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swinging a baseball bat on a field&#10;&#10;Description automatically generated">
            <a:extLst>
              <a:ext uri="{FF2B5EF4-FFF2-40B4-BE49-F238E27FC236}">
                <a16:creationId xmlns:a16="http://schemas.microsoft.com/office/drawing/2014/main" id="{2C9DF18A-F6A9-4761-BEA8-9AFD182BC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2" y="0"/>
            <a:ext cx="10285259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4F2988-177C-4542-B9E5-4B60D62BFEDC}"/>
              </a:ext>
            </a:extLst>
          </p:cNvPr>
          <p:cNvSpPr/>
          <p:nvPr/>
        </p:nvSpPr>
        <p:spPr>
          <a:xfrm>
            <a:off x="936487" y="6488668"/>
            <a:ext cx="10543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David Burnell has a big swing at a ball from </a:t>
            </a:r>
            <a:r>
              <a:rPr lang="en-GB" dirty="0" err="1"/>
              <a:t>Rehaan</a:t>
            </a:r>
            <a:r>
              <a:rPr lang="en-GB" dirty="0"/>
              <a:t> </a:t>
            </a:r>
            <a:r>
              <a:rPr lang="en-GB" dirty="0" err="1"/>
              <a:t>Edavalath</a:t>
            </a:r>
            <a:r>
              <a:rPr lang="en-GB" dirty="0"/>
              <a:t> and misses.</a:t>
            </a:r>
          </a:p>
        </p:txBody>
      </p:sp>
    </p:spTree>
    <p:extLst>
      <p:ext uri="{BB962C8B-B14F-4D97-AF65-F5344CB8AC3E}">
        <p14:creationId xmlns:p14="http://schemas.microsoft.com/office/powerpoint/2010/main" val="20562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BA625-55DE-42BF-A35B-1A21DC94C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3" y="0"/>
            <a:ext cx="614967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58370D-0F8A-40F7-9BDD-B7F007C707FB}"/>
              </a:ext>
            </a:extLst>
          </p:cNvPr>
          <p:cNvSpPr/>
          <p:nvPr/>
        </p:nvSpPr>
        <p:spPr>
          <a:xfrm>
            <a:off x="3034748" y="6488668"/>
            <a:ext cx="6162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Max John (Merchant Taylors’) batting; he made 43.</a:t>
            </a:r>
          </a:p>
        </p:txBody>
      </p:sp>
    </p:spTree>
    <p:extLst>
      <p:ext uri="{BB962C8B-B14F-4D97-AF65-F5344CB8AC3E}">
        <p14:creationId xmlns:p14="http://schemas.microsoft.com/office/powerpoint/2010/main" val="2326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E1AF-A117-45E4-B08F-31C62A47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on a field&#10;&#10;Description automatically generated">
            <a:extLst>
              <a:ext uri="{FF2B5EF4-FFF2-40B4-BE49-F238E27FC236}">
                <a16:creationId xmlns:a16="http://schemas.microsoft.com/office/drawing/2014/main" id="{C2832AD7-1227-4A5F-BD94-45D6BDF2A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6" y="0"/>
            <a:ext cx="10285259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3C2A71-5883-4DF7-9FAF-0F761FABA120}"/>
              </a:ext>
            </a:extLst>
          </p:cNvPr>
          <p:cNvSpPr/>
          <p:nvPr/>
        </p:nvSpPr>
        <p:spPr>
          <a:xfrm>
            <a:off x="4944533" y="2632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Max John is lbw to Aaron Thomson for 43</a:t>
            </a:r>
          </a:p>
        </p:txBody>
      </p:sp>
    </p:spTree>
    <p:extLst>
      <p:ext uri="{BB962C8B-B14F-4D97-AF65-F5344CB8AC3E}">
        <p14:creationId xmlns:p14="http://schemas.microsoft.com/office/powerpoint/2010/main" val="1291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1FCAA-6D98-4FD6-ACA2-1FC07C5E4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09" y="0"/>
            <a:ext cx="973170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839469-7CCD-4C9A-9058-269A55F5BF02}"/>
              </a:ext>
            </a:extLst>
          </p:cNvPr>
          <p:cNvSpPr/>
          <p:nvPr/>
        </p:nvSpPr>
        <p:spPr>
          <a:xfrm>
            <a:off x="1722783" y="638769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David Burnell batting; he made 33.</a:t>
            </a:r>
          </a:p>
        </p:txBody>
      </p:sp>
    </p:spTree>
    <p:extLst>
      <p:ext uri="{BB962C8B-B14F-4D97-AF65-F5344CB8AC3E}">
        <p14:creationId xmlns:p14="http://schemas.microsoft.com/office/powerpoint/2010/main" val="22391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237B7-40BD-4420-A843-7182BD3DD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93" y="0"/>
            <a:ext cx="102852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1ACC5-4B48-404B-9CCD-351E50810044}"/>
              </a:ext>
            </a:extLst>
          </p:cNvPr>
          <p:cNvSpPr/>
          <p:nvPr/>
        </p:nvSpPr>
        <p:spPr>
          <a:xfrm>
            <a:off x="1060174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Jack </a:t>
            </a:r>
            <a:r>
              <a:rPr lang="en-GB" dirty="0" err="1"/>
              <a:t>Leathem</a:t>
            </a:r>
            <a:r>
              <a:rPr lang="en-GB" dirty="0"/>
              <a:t> is lbw to Josh Dickenson for 2</a:t>
            </a:r>
          </a:p>
        </p:txBody>
      </p:sp>
    </p:spTree>
    <p:extLst>
      <p:ext uri="{BB962C8B-B14F-4D97-AF65-F5344CB8AC3E}">
        <p14:creationId xmlns:p14="http://schemas.microsoft.com/office/powerpoint/2010/main" val="34641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88F6-1D61-40A6-8345-7B51178EF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2E8FB-58CC-4323-A082-F967CC60E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6" y="0"/>
            <a:ext cx="9272744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19A8BB-046F-4256-9195-99E8ECACD1D9}"/>
              </a:ext>
            </a:extLst>
          </p:cNvPr>
          <p:cNvSpPr/>
          <p:nvPr/>
        </p:nvSpPr>
        <p:spPr>
          <a:xfrm>
            <a:off x="1060174" y="12856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Tom </a:t>
            </a:r>
            <a:r>
              <a:rPr lang="en-GB" dirty="0" err="1">
                <a:solidFill>
                  <a:schemeClr val="bg1"/>
                </a:solidFill>
              </a:rPr>
              <a:t>Steene</a:t>
            </a:r>
            <a:r>
              <a:rPr lang="en-GB" dirty="0">
                <a:solidFill>
                  <a:schemeClr val="bg1"/>
                </a:solidFill>
              </a:rPr>
              <a:t> hits a six off Josh Dickenson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3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v Sedbergh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Malvern in green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</p:txBody>
      </p:sp>
    </p:spTree>
    <p:extLst>
      <p:ext uri="{BB962C8B-B14F-4D97-AF65-F5344CB8AC3E}">
        <p14:creationId xmlns:p14="http://schemas.microsoft.com/office/powerpoint/2010/main" val="39991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EA30-4F03-4ACB-8F50-5DC1A899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catching a frisbee in a field&#10;&#10;Description automatically generated">
            <a:extLst>
              <a:ext uri="{FF2B5EF4-FFF2-40B4-BE49-F238E27FC236}">
                <a16:creationId xmlns:a16="http://schemas.microsoft.com/office/drawing/2014/main" id="{A9F6D47C-0B9B-44A4-AB35-E975D30A2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82" y="1051"/>
            <a:ext cx="4651022" cy="685694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720740-39DD-499D-B814-22D449FBFEC1}"/>
              </a:ext>
            </a:extLst>
          </p:cNvPr>
          <p:cNvSpPr/>
          <p:nvPr/>
        </p:nvSpPr>
        <p:spPr>
          <a:xfrm>
            <a:off x="3431822" y="6384836"/>
            <a:ext cx="4617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George Hill bowling</a:t>
            </a:r>
          </a:p>
        </p:txBody>
      </p:sp>
    </p:spTree>
    <p:extLst>
      <p:ext uri="{BB962C8B-B14F-4D97-AF65-F5344CB8AC3E}">
        <p14:creationId xmlns:p14="http://schemas.microsoft.com/office/powerpoint/2010/main" val="35331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309D-B080-4C81-8B39-12072831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laying a game on the field&#10;&#10;Description automatically generated">
            <a:extLst>
              <a:ext uri="{FF2B5EF4-FFF2-40B4-BE49-F238E27FC236}">
                <a16:creationId xmlns:a16="http://schemas.microsoft.com/office/drawing/2014/main" id="{F98AEC43-3D24-4D43-B2B2-4BC7BBC97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6" y="0"/>
            <a:ext cx="10040492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CA890-0150-4543-A7AF-271ADB98EB00}"/>
              </a:ext>
            </a:extLst>
          </p:cNvPr>
          <p:cNvSpPr/>
          <p:nvPr/>
        </p:nvSpPr>
        <p:spPr>
          <a:xfrm>
            <a:off x="970844" y="6325359"/>
            <a:ext cx="1011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Thomas Aspinwall (Sedbergh) bowling</a:t>
            </a:r>
          </a:p>
        </p:txBody>
      </p:sp>
    </p:spTree>
    <p:extLst>
      <p:ext uri="{BB962C8B-B14F-4D97-AF65-F5344CB8AC3E}">
        <p14:creationId xmlns:p14="http://schemas.microsoft.com/office/powerpoint/2010/main" val="9517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2F78-2B4C-43F4-A93E-69EE9ED1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seball player holding a bat on a field&#10;&#10;Description automatically generated">
            <a:extLst>
              <a:ext uri="{FF2B5EF4-FFF2-40B4-BE49-F238E27FC236}">
                <a16:creationId xmlns:a16="http://schemas.microsoft.com/office/drawing/2014/main" id="{B3314E07-F521-4AFF-85B9-07A4CE78E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01" y="-24407"/>
            <a:ext cx="9519319" cy="688240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CC83A3-4E20-4D40-BF48-364F434A2356}"/>
              </a:ext>
            </a:extLst>
          </p:cNvPr>
          <p:cNvSpPr/>
          <p:nvPr/>
        </p:nvSpPr>
        <p:spPr>
          <a:xfrm>
            <a:off x="2325511" y="11355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Jack Haynes batting during his 49</a:t>
            </a:r>
          </a:p>
        </p:txBody>
      </p:sp>
    </p:spTree>
    <p:extLst>
      <p:ext uri="{BB962C8B-B14F-4D97-AF65-F5344CB8AC3E}">
        <p14:creationId xmlns:p14="http://schemas.microsoft.com/office/powerpoint/2010/main" val="32434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39D5-43B0-4A7D-95F8-41F7479C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baseball players playing a football game&#10;&#10;Description automatically generated">
            <a:extLst>
              <a:ext uri="{FF2B5EF4-FFF2-40B4-BE49-F238E27FC236}">
                <a16:creationId xmlns:a16="http://schemas.microsoft.com/office/drawing/2014/main" id="{0CC15FE2-B0A4-499C-BA6E-50E60EC60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74" y="1825625"/>
            <a:ext cx="6240651" cy="4351338"/>
          </a:xfrm>
        </p:spPr>
      </p:pic>
      <p:pic>
        <p:nvPicPr>
          <p:cNvPr id="7" name="Picture 6" descr="A picture containing grass, outdoor, person, field&#10;&#10;Description automatically generated">
            <a:extLst>
              <a:ext uri="{FF2B5EF4-FFF2-40B4-BE49-F238E27FC236}">
                <a16:creationId xmlns:a16="http://schemas.microsoft.com/office/drawing/2014/main" id="{30EFEB0C-B661-4156-A624-E4FB1EE1F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2" y="0"/>
            <a:ext cx="1028525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417AEF-56DA-40BB-B0EF-B3B1C3F3264B}"/>
              </a:ext>
            </a:extLst>
          </p:cNvPr>
          <p:cNvSpPr/>
          <p:nvPr/>
        </p:nvSpPr>
        <p:spPr>
          <a:xfrm>
            <a:off x="936978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Luke </a:t>
            </a:r>
            <a:r>
              <a:rPr lang="en-GB" dirty="0" err="1"/>
              <a:t>Tulacz</a:t>
            </a:r>
            <a:r>
              <a:rPr lang="en-GB" dirty="0"/>
              <a:t> is bowled by George Hill for 18</a:t>
            </a:r>
          </a:p>
        </p:txBody>
      </p:sp>
    </p:spTree>
    <p:extLst>
      <p:ext uri="{BB962C8B-B14F-4D97-AF65-F5344CB8AC3E}">
        <p14:creationId xmlns:p14="http://schemas.microsoft.com/office/powerpoint/2010/main" val="40479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5A13-D8CC-4187-B5E9-CFB11B3D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F1BFB912-B178-4BB7-85C5-06281E13A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6" y="0"/>
            <a:ext cx="10161402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847E20-83FE-46BE-BDEB-6319807EDEAB}"/>
              </a:ext>
            </a:extLst>
          </p:cNvPr>
          <p:cNvSpPr/>
          <p:nvPr/>
        </p:nvSpPr>
        <p:spPr>
          <a:xfrm>
            <a:off x="6626577" y="782513"/>
            <a:ext cx="4594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Matty </a:t>
            </a:r>
            <a:r>
              <a:rPr lang="en-GB" dirty="0" err="1">
                <a:solidFill>
                  <a:schemeClr val="bg1"/>
                </a:solidFill>
              </a:rPr>
              <a:t>Revis</a:t>
            </a:r>
            <a:r>
              <a:rPr lang="en-GB" dirty="0">
                <a:solidFill>
                  <a:schemeClr val="bg1"/>
                </a:solidFill>
              </a:rPr>
              <a:t> opening the batting for Sedbergh; Robbie Hardwick is the wicket-keeper</a:t>
            </a:r>
          </a:p>
        </p:txBody>
      </p:sp>
    </p:spTree>
    <p:extLst>
      <p:ext uri="{BB962C8B-B14F-4D97-AF65-F5344CB8AC3E}">
        <p14:creationId xmlns:p14="http://schemas.microsoft.com/office/powerpoint/2010/main" val="16605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first semi-final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v Millfield</a:t>
            </a:r>
          </a:p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Sedbergh in brown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Millfield in light blue</a:t>
            </a:r>
          </a:p>
        </p:txBody>
      </p:sp>
    </p:spTree>
    <p:extLst>
      <p:ext uri="{BB962C8B-B14F-4D97-AF65-F5344CB8AC3E}">
        <p14:creationId xmlns:p14="http://schemas.microsoft.com/office/powerpoint/2010/main" val="40785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FC3B-E381-4CE3-80C2-4DA50732D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laying baseball on a field&#10;&#10;Description automatically generated">
            <a:extLst>
              <a:ext uri="{FF2B5EF4-FFF2-40B4-BE49-F238E27FC236}">
                <a16:creationId xmlns:a16="http://schemas.microsoft.com/office/drawing/2014/main" id="{3D399A35-F264-4382-96BD-35610F391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177"/>
            <a:ext cx="12192000" cy="555307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953E45-32D3-4CFE-8CEA-31EBF09ADAFF}"/>
              </a:ext>
            </a:extLst>
          </p:cNvPr>
          <p:cNvSpPr/>
          <p:nvPr/>
        </p:nvSpPr>
        <p:spPr>
          <a:xfrm>
            <a:off x="5034845" y="11437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Matty </a:t>
            </a:r>
            <a:r>
              <a:rPr lang="en-GB" dirty="0" err="1">
                <a:solidFill>
                  <a:schemeClr val="bg1"/>
                </a:solidFill>
              </a:rPr>
              <a:t>Revis</a:t>
            </a:r>
            <a:r>
              <a:rPr lang="en-GB" dirty="0">
                <a:solidFill>
                  <a:schemeClr val="bg1"/>
                </a:solidFill>
              </a:rPr>
              <a:t> batting with the Arundel view in the background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AEDC-0115-47D2-A24C-08152D94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4393CFF3-5CAA-4F25-AE83-9B15DFC9F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22" y="-3630"/>
            <a:ext cx="10290703" cy="68616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5AE668-34D4-4E5C-A6B0-4073515FDBDB}"/>
              </a:ext>
            </a:extLst>
          </p:cNvPr>
          <p:cNvSpPr/>
          <p:nvPr/>
        </p:nvSpPr>
        <p:spPr>
          <a:xfrm>
            <a:off x="4888089" y="4890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George Hill leaves after being bowled by Ludo Staley for 12</a:t>
            </a:r>
          </a:p>
        </p:txBody>
      </p:sp>
    </p:spTree>
    <p:extLst>
      <p:ext uri="{BB962C8B-B14F-4D97-AF65-F5344CB8AC3E}">
        <p14:creationId xmlns:p14="http://schemas.microsoft.com/office/powerpoint/2010/main" val="39295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43D81-1B1B-41BF-B93E-3ECC996B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EB2F45BD-BC84-4403-B2F3-6E047AE0E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6" y="0"/>
            <a:ext cx="9809332" cy="689941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49C31-714C-4C96-830F-5D36E375853C}"/>
              </a:ext>
            </a:extLst>
          </p:cNvPr>
          <p:cNvSpPr/>
          <p:nvPr/>
        </p:nvSpPr>
        <p:spPr>
          <a:xfrm>
            <a:off x="6965244" y="435592"/>
            <a:ext cx="283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Roman Wheatley is run out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802E-23DD-45F7-809D-DD7D7CE1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baseball players on a field&#10;&#10;Description automatically generated">
            <a:extLst>
              <a:ext uri="{FF2B5EF4-FFF2-40B4-BE49-F238E27FC236}">
                <a16:creationId xmlns:a16="http://schemas.microsoft.com/office/drawing/2014/main" id="{0245E758-0EBC-4CB4-A430-98D13E54A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1" y="1"/>
            <a:ext cx="10970569" cy="685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062DDC-4948-4D9F-95AE-0BF139DB89D6}"/>
              </a:ext>
            </a:extLst>
          </p:cNvPr>
          <p:cNvSpPr/>
          <p:nvPr/>
        </p:nvSpPr>
        <p:spPr>
          <a:xfrm>
            <a:off x="645430" y="1943306"/>
            <a:ext cx="5102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George Barnes who made 28 not out for Sedbergh</a:t>
            </a:r>
          </a:p>
        </p:txBody>
      </p:sp>
    </p:spTree>
    <p:extLst>
      <p:ext uri="{BB962C8B-B14F-4D97-AF65-F5344CB8AC3E}">
        <p14:creationId xmlns:p14="http://schemas.microsoft.com/office/powerpoint/2010/main" val="19321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26C3-65C0-4649-AE06-113FFABC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baseball players on a field&#10;&#10;Description automatically generated">
            <a:extLst>
              <a:ext uri="{FF2B5EF4-FFF2-40B4-BE49-F238E27FC236}">
                <a16:creationId xmlns:a16="http://schemas.microsoft.com/office/drawing/2014/main" id="{ACA6F91C-6459-4E13-AF50-A45B76FDE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43" y="0"/>
            <a:ext cx="5339643" cy="684076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3047C9-F556-489F-8C3A-C7437CD24CE3}"/>
              </a:ext>
            </a:extLst>
          </p:cNvPr>
          <p:cNvSpPr/>
          <p:nvPr/>
        </p:nvSpPr>
        <p:spPr>
          <a:xfrm>
            <a:off x="3233530" y="5859481"/>
            <a:ext cx="5327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Last man Aiden Little is caught by Robbie Hardwick off Aaron Thomson and Malvern win the 2019 trophy</a:t>
            </a:r>
          </a:p>
        </p:txBody>
      </p:sp>
    </p:spTree>
    <p:extLst>
      <p:ext uri="{BB962C8B-B14F-4D97-AF65-F5344CB8AC3E}">
        <p14:creationId xmlns:p14="http://schemas.microsoft.com/office/powerpoint/2010/main" val="37234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E5E-15A3-4774-8014-DC8B5533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ree, athletic game, sport, grass&#10;&#10;Description automatically generated">
            <a:extLst>
              <a:ext uri="{FF2B5EF4-FFF2-40B4-BE49-F238E27FC236}">
                <a16:creationId xmlns:a16="http://schemas.microsoft.com/office/drawing/2014/main" id="{94421DDD-894B-413D-ACF2-BB895EFF8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7" y="0"/>
            <a:ext cx="10157006" cy="691350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CAA5C1-D542-45AA-BBFE-D1907F5D0187}"/>
              </a:ext>
            </a:extLst>
          </p:cNvPr>
          <p:cNvSpPr/>
          <p:nvPr/>
        </p:nvSpPr>
        <p:spPr>
          <a:xfrm>
            <a:off x="993913" y="737359"/>
            <a:ext cx="10046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Malvern celebrate their victory; Aiden Little is the Sedbergh batsman</a:t>
            </a:r>
          </a:p>
        </p:txBody>
      </p:sp>
    </p:spTree>
    <p:extLst>
      <p:ext uri="{BB962C8B-B14F-4D97-AF65-F5344CB8AC3E}">
        <p14:creationId xmlns:p14="http://schemas.microsoft.com/office/powerpoint/2010/main" val="31872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70D-5515-4B88-A252-04A783F3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dirty="0">
                <a:latin typeface="Bernard MT Condensed" panose="02050806060905020404" pitchFamily="18" charset="0"/>
              </a:rPr>
              <a:t>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2F3AC-B5A3-4CAE-8044-0F464849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by 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Johnny Barclay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Director of cricket at Arundel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Former captain Sussex CCC</a:t>
            </a:r>
          </a:p>
          <a:p>
            <a:pPr marL="0" indent="0" algn="ctr">
              <a:buNone/>
            </a:pPr>
            <a:r>
              <a:rPr lang="en-GB" sz="4000" dirty="0">
                <a:latin typeface="Bernard MT Condensed" panose="02050806060905020404" pitchFamily="18" charset="0"/>
              </a:rPr>
              <a:t>Former President of MCC</a:t>
            </a:r>
          </a:p>
        </p:txBody>
      </p:sp>
    </p:spTree>
    <p:extLst>
      <p:ext uri="{BB962C8B-B14F-4D97-AF65-F5344CB8AC3E}">
        <p14:creationId xmlns:p14="http://schemas.microsoft.com/office/powerpoint/2010/main" val="12242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6F87-9BA9-44C3-97A0-70890D2E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laying frisbee in a yard&#10;&#10;Description automatically generated">
            <a:extLst>
              <a:ext uri="{FF2B5EF4-FFF2-40B4-BE49-F238E27FC236}">
                <a16:creationId xmlns:a16="http://schemas.microsoft.com/office/drawing/2014/main" id="{2839FEBD-7000-45E3-B53E-C0A4F3A21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0" y="0"/>
            <a:ext cx="10285259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23948E-7F56-4FC6-BE3C-AE05427A356B}"/>
              </a:ext>
            </a:extLst>
          </p:cNvPr>
          <p:cNvSpPr/>
          <p:nvPr/>
        </p:nvSpPr>
        <p:spPr>
          <a:xfrm>
            <a:off x="7744178" y="345280"/>
            <a:ext cx="3499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Johnny Barclay at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894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7C55-E629-4FD7-BDEA-94F46D57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erson, grass, outdoor, tree&#10;&#10;Description automatically generated">
            <a:extLst>
              <a:ext uri="{FF2B5EF4-FFF2-40B4-BE49-F238E27FC236}">
                <a16:creationId xmlns:a16="http://schemas.microsoft.com/office/drawing/2014/main" id="{FDE8F069-3D6C-410C-9ABD-ED5326A6F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40" y="0"/>
            <a:ext cx="9662058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770941-F996-4D4F-833C-71C368FF216C}"/>
              </a:ext>
            </a:extLst>
          </p:cNvPr>
          <p:cNvSpPr/>
          <p:nvPr/>
        </p:nvSpPr>
        <p:spPr>
          <a:xfrm>
            <a:off x="5339644" y="82603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Malvern captain, Jack Haynes, receives the cup from Johnny Barclay</a:t>
            </a:r>
          </a:p>
        </p:txBody>
      </p:sp>
    </p:spTree>
    <p:extLst>
      <p:ext uri="{BB962C8B-B14F-4D97-AF65-F5344CB8AC3E}">
        <p14:creationId xmlns:p14="http://schemas.microsoft.com/office/powerpoint/2010/main" val="5051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714F-CCDD-4F26-9878-477D3115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holding wine glasses&#10;&#10;Description automatically generated">
            <a:extLst>
              <a:ext uri="{FF2B5EF4-FFF2-40B4-BE49-F238E27FC236}">
                <a16:creationId xmlns:a16="http://schemas.microsoft.com/office/drawing/2014/main" id="{35C8C73C-5904-44DB-935C-7964AC098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2" y="1"/>
            <a:ext cx="10285257" cy="685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DCD203-463A-49B6-86E0-D26FF57BF39B}"/>
              </a:ext>
            </a:extLst>
          </p:cNvPr>
          <p:cNvSpPr/>
          <p:nvPr/>
        </p:nvSpPr>
        <p:spPr>
          <a:xfrm>
            <a:off x="936978" y="319669"/>
            <a:ext cx="3815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Malvern captain, Jack Haynes, receives the cup from Johnny Barclay</a:t>
            </a:r>
          </a:p>
        </p:txBody>
      </p:sp>
    </p:spTree>
    <p:extLst>
      <p:ext uri="{BB962C8B-B14F-4D97-AF65-F5344CB8AC3E}">
        <p14:creationId xmlns:p14="http://schemas.microsoft.com/office/powerpoint/2010/main" val="3276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2E6F-C4DD-4DAF-A304-F4B4F895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2124E83C-0580-4E8C-B018-5F64F08F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0" y="0"/>
            <a:ext cx="10306755" cy="686884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58EB9C-6D5B-4C49-8085-376C67111B70}"/>
              </a:ext>
            </a:extLst>
          </p:cNvPr>
          <p:cNvSpPr/>
          <p:nvPr/>
        </p:nvSpPr>
        <p:spPr>
          <a:xfrm>
            <a:off x="1106311" y="90311"/>
            <a:ext cx="1031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Johnny Barclay (Arundel, former captain of Sussex CC and former President of MCC) with Andy </a:t>
            </a:r>
            <a:r>
              <a:rPr lang="en-GB" dirty="0" err="1">
                <a:solidFill>
                  <a:schemeClr val="bg1"/>
                </a:solidFill>
              </a:rPr>
              <a:t>Whittall</a:t>
            </a:r>
            <a:r>
              <a:rPr lang="en-GB" dirty="0">
                <a:solidFill>
                  <a:schemeClr val="bg1"/>
                </a:solidFill>
              </a:rPr>
              <a:t>, former international cricketer for Zimbabwe, and chairman of the Schools cricket committee</a:t>
            </a:r>
          </a:p>
        </p:txBody>
      </p:sp>
    </p:spTree>
    <p:extLst>
      <p:ext uri="{BB962C8B-B14F-4D97-AF65-F5344CB8AC3E}">
        <p14:creationId xmlns:p14="http://schemas.microsoft.com/office/powerpoint/2010/main" val="10256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B707-ED40-4C17-AC2C-4323B18E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5" y="0"/>
            <a:ext cx="10515600" cy="47025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Malvern – winners 2019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72D1CC-D8AA-4DA9-914D-8DDB85FF1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28" y="510209"/>
            <a:ext cx="9488809" cy="634779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D65E10-FC20-403A-B804-4D7231D75E71}"/>
              </a:ext>
            </a:extLst>
          </p:cNvPr>
          <p:cNvSpPr/>
          <p:nvPr/>
        </p:nvSpPr>
        <p:spPr>
          <a:xfrm>
            <a:off x="1320799" y="801510"/>
            <a:ext cx="9031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07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41000">
        <p:fade/>
      </p:transition>
    </mc:Choice>
    <mc:Fallback>
      <p:transition spd="slow" advClick="0" advTm="4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52EF-EAC9-46A3-9D1F-2D68CA2E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baseball players playing a football game&#10;&#10;Description automatically generated">
            <a:extLst>
              <a:ext uri="{FF2B5EF4-FFF2-40B4-BE49-F238E27FC236}">
                <a16:creationId xmlns:a16="http://schemas.microsoft.com/office/drawing/2014/main" id="{414F48A3-D9D7-491C-9281-677D7F5DC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86" y="1825625"/>
            <a:ext cx="6699427" cy="4351338"/>
          </a:xfrm>
        </p:spPr>
      </p:pic>
      <p:pic>
        <p:nvPicPr>
          <p:cNvPr id="7" name="Picture 6" descr="A group of baseball players playing a football game&#10;&#10;Description automatically generated">
            <a:extLst>
              <a:ext uri="{FF2B5EF4-FFF2-40B4-BE49-F238E27FC236}">
                <a16:creationId xmlns:a16="http://schemas.microsoft.com/office/drawing/2014/main" id="{E2F50D08-CC69-45B3-B580-CDAEC8FE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428244"/>
            <a:ext cx="9000744" cy="6001512"/>
          </a:xfrm>
          <a:prstGeom prst="rect">
            <a:avLst/>
          </a:prstGeom>
        </p:spPr>
      </p:pic>
      <p:pic>
        <p:nvPicPr>
          <p:cNvPr id="9" name="Picture 8" descr="A group of baseball players playing a football game&#10;&#10;Description automatically generated">
            <a:extLst>
              <a:ext uri="{FF2B5EF4-FFF2-40B4-BE49-F238E27FC236}">
                <a16:creationId xmlns:a16="http://schemas.microsoft.com/office/drawing/2014/main" id="{FA518A0E-FAE0-4BE5-879B-C659A8AD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7" y="0"/>
            <a:ext cx="10880287" cy="7066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930E8E-3BEF-42E8-8F16-DFD04EF9DFDA}"/>
              </a:ext>
            </a:extLst>
          </p:cNvPr>
          <p:cNvSpPr/>
          <p:nvPr/>
        </p:nvSpPr>
        <p:spPr>
          <a:xfrm>
            <a:off x="6039556" y="82604"/>
            <a:ext cx="557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Kasey Aldridge skies Thomas Aspinwall and is about to be caught by George Barnes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CA26-A0E5-40DF-8424-E58BA5F5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baseball players playing a football game&#10;&#10;Description automatically generated">
            <a:extLst>
              <a:ext uri="{FF2B5EF4-FFF2-40B4-BE49-F238E27FC236}">
                <a16:creationId xmlns:a16="http://schemas.microsoft.com/office/drawing/2014/main" id="{82DEFD9A-BEFC-42E1-A462-9D80517D9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0"/>
            <a:ext cx="11278501" cy="752027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C0441-A46D-4921-96EC-277597294E3E}"/>
              </a:ext>
            </a:extLst>
          </p:cNvPr>
          <p:cNvSpPr/>
          <p:nvPr/>
        </p:nvSpPr>
        <p:spPr>
          <a:xfrm>
            <a:off x="3431823" y="5341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Lewis Goldsworthy (Millfield) drives Aspinwall</a:t>
            </a:r>
          </a:p>
        </p:txBody>
      </p:sp>
    </p:spTree>
    <p:extLst>
      <p:ext uri="{BB962C8B-B14F-4D97-AF65-F5344CB8AC3E}">
        <p14:creationId xmlns:p14="http://schemas.microsoft.com/office/powerpoint/2010/main" val="10555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D3E5-2E7D-4BF9-8059-A05C2BC4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laying baseball on a field&#10;&#10;Description automatically generated">
            <a:extLst>
              <a:ext uri="{FF2B5EF4-FFF2-40B4-BE49-F238E27FC236}">
                <a16:creationId xmlns:a16="http://schemas.microsoft.com/office/drawing/2014/main" id="{A8AAF281-52CA-4768-9D90-D1E924664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0" y="0"/>
            <a:ext cx="10697103" cy="713260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B7AAD7-9162-4C7E-BE3A-0AFDD211A774}"/>
              </a:ext>
            </a:extLst>
          </p:cNvPr>
          <p:cNvSpPr/>
          <p:nvPr/>
        </p:nvSpPr>
        <p:spPr>
          <a:xfrm>
            <a:off x="5864783" y="3244334"/>
            <a:ext cx="46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CCC80D-DBE5-4E60-966E-7E64212605A6}"/>
              </a:ext>
            </a:extLst>
          </p:cNvPr>
          <p:cNvSpPr/>
          <p:nvPr/>
        </p:nvSpPr>
        <p:spPr>
          <a:xfrm>
            <a:off x="5864783" y="3244334"/>
            <a:ext cx="46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9BF5EE-138A-4270-A89B-198007458785}"/>
              </a:ext>
            </a:extLst>
          </p:cNvPr>
          <p:cNvSpPr/>
          <p:nvPr/>
        </p:nvSpPr>
        <p:spPr>
          <a:xfrm>
            <a:off x="1219201" y="794645"/>
            <a:ext cx="9403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6E0D4-7C75-491C-9F25-072CE6B20CD0}"/>
              </a:ext>
            </a:extLst>
          </p:cNvPr>
          <p:cNvSpPr/>
          <p:nvPr/>
        </p:nvSpPr>
        <p:spPr>
          <a:xfrm>
            <a:off x="2167467" y="896245"/>
            <a:ext cx="4143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9472D9-D51E-4A8A-8ED9-DFE6AA5A125F}"/>
              </a:ext>
            </a:extLst>
          </p:cNvPr>
          <p:cNvSpPr/>
          <p:nvPr/>
        </p:nvSpPr>
        <p:spPr>
          <a:xfrm>
            <a:off x="6660443" y="79022"/>
            <a:ext cx="4526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Christopher Park-Johnson dives and saves runs, Harry </a:t>
            </a:r>
            <a:r>
              <a:rPr lang="en-GB" dirty="0" err="1">
                <a:solidFill>
                  <a:schemeClr val="bg1"/>
                </a:solidFill>
              </a:rPr>
              <a:t>Wassell</a:t>
            </a:r>
            <a:r>
              <a:rPr lang="en-GB" dirty="0">
                <a:solidFill>
                  <a:schemeClr val="bg1"/>
                </a:solidFill>
              </a:rPr>
              <a:t> (Millfield) is the batsman</a:t>
            </a:r>
          </a:p>
        </p:txBody>
      </p:sp>
    </p:spTree>
    <p:extLst>
      <p:ext uri="{BB962C8B-B14F-4D97-AF65-F5344CB8AC3E}">
        <p14:creationId xmlns:p14="http://schemas.microsoft.com/office/powerpoint/2010/main" val="3343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69BC-5F1D-487A-8967-9BFC0FDF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ree, grass, outdoor, sport&#10;&#10;Description automatically generated">
            <a:extLst>
              <a:ext uri="{FF2B5EF4-FFF2-40B4-BE49-F238E27FC236}">
                <a16:creationId xmlns:a16="http://schemas.microsoft.com/office/drawing/2014/main" id="{FD2C1A52-F065-4389-850E-97A60C0F3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1" y="0"/>
            <a:ext cx="10466572" cy="71596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276CF1-9EAA-4CBC-B7CE-6F4FA69441ED}"/>
              </a:ext>
            </a:extLst>
          </p:cNvPr>
          <p:cNvSpPr/>
          <p:nvPr/>
        </p:nvSpPr>
        <p:spPr>
          <a:xfrm>
            <a:off x="6841068" y="93891"/>
            <a:ext cx="460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Andy McCallum (Millfield) batting, Christopher Park-Johnson is the wicket-keeper</a:t>
            </a:r>
          </a:p>
        </p:txBody>
      </p:sp>
    </p:spTree>
    <p:extLst>
      <p:ext uri="{BB962C8B-B14F-4D97-AF65-F5344CB8AC3E}">
        <p14:creationId xmlns:p14="http://schemas.microsoft.com/office/powerpoint/2010/main" val="10639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CCB85-64D0-4C67-85DE-197815E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ree, grass, outdoor, sport&#10;&#10;Description automatically generated">
            <a:extLst>
              <a:ext uri="{FF2B5EF4-FFF2-40B4-BE49-F238E27FC236}">
                <a16:creationId xmlns:a16="http://schemas.microsoft.com/office/drawing/2014/main" id="{B47BD0FE-0687-4C16-900A-CEB3B955D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30" y="1825625"/>
            <a:ext cx="6361139" cy="4351338"/>
          </a:xfrm>
        </p:spPr>
      </p:pic>
      <p:pic>
        <p:nvPicPr>
          <p:cNvPr id="7" name="Picture 6" descr="A group of people on a baseball field&#10;&#10;Description automatically generated">
            <a:extLst>
              <a:ext uri="{FF2B5EF4-FFF2-40B4-BE49-F238E27FC236}">
                <a16:creationId xmlns:a16="http://schemas.microsoft.com/office/drawing/2014/main" id="{EEB2EC0B-415C-467B-AC74-2438515CA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" y="0"/>
            <a:ext cx="10643084" cy="70965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552425-B3D1-483B-B9B8-3EBB9F664D39}"/>
              </a:ext>
            </a:extLst>
          </p:cNvPr>
          <p:cNvSpPr/>
          <p:nvPr/>
        </p:nvSpPr>
        <p:spPr>
          <a:xfrm>
            <a:off x="733777" y="6488668"/>
            <a:ext cx="10679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Sedbergh openers take the field while Millfield confer</a:t>
            </a:r>
          </a:p>
        </p:txBody>
      </p:sp>
    </p:spTree>
    <p:extLst>
      <p:ext uri="{BB962C8B-B14F-4D97-AF65-F5344CB8AC3E}">
        <p14:creationId xmlns:p14="http://schemas.microsoft.com/office/powerpoint/2010/main" val="27143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443</Words>
  <Application>Microsoft Office PowerPoint</Application>
  <PresentationFormat>Widescreen</PresentationFormat>
  <Paragraphs>73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Bernard MT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The first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second semi-final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presentation</vt:lpstr>
      <vt:lpstr>PowerPoint Presentation</vt:lpstr>
      <vt:lpstr>PowerPoint Presentation</vt:lpstr>
      <vt:lpstr>PowerPoint Presentation</vt:lpstr>
      <vt:lpstr>Malvern – winners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Henderson</dc:creator>
  <cp:lastModifiedBy>Douglas Henderson</cp:lastModifiedBy>
  <cp:revision>51</cp:revision>
  <dcterms:created xsi:type="dcterms:W3CDTF">2019-07-08T10:40:13Z</dcterms:created>
  <dcterms:modified xsi:type="dcterms:W3CDTF">2019-07-10T15:38:24Z</dcterms:modified>
</cp:coreProperties>
</file>